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6" r:id="rId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-320" y="2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0B49-2DF8-47A0-A375-55D6667770B0}" type="datetimeFigureOut">
              <a:rPr lang="zh-TW" altLang="en-US" smtClean="0"/>
              <a:t>2025/8/22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E6AF-9F6A-4990-AE0C-DFF4FA8B5B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4315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0B49-2DF8-47A0-A375-55D6667770B0}" type="datetimeFigureOut">
              <a:rPr lang="zh-TW" altLang="en-US" smtClean="0"/>
              <a:t>2025/8/22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E6AF-9F6A-4990-AE0C-DFF4FA8B5B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3459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0B49-2DF8-47A0-A375-55D6667770B0}" type="datetimeFigureOut">
              <a:rPr lang="zh-TW" altLang="en-US" smtClean="0"/>
              <a:t>2025/8/22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E6AF-9F6A-4990-AE0C-DFF4FA8B5B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3215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0B49-2DF8-47A0-A375-55D6667770B0}" type="datetimeFigureOut">
              <a:rPr lang="zh-TW" altLang="en-US" smtClean="0"/>
              <a:t>2025/8/22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E6AF-9F6A-4990-AE0C-DFF4FA8B5B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7527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0B49-2DF8-47A0-A375-55D6667770B0}" type="datetimeFigureOut">
              <a:rPr lang="zh-TW" altLang="en-US" smtClean="0"/>
              <a:t>2025/8/22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E6AF-9F6A-4990-AE0C-DFF4FA8B5B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5066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0B49-2DF8-47A0-A375-55D6667770B0}" type="datetimeFigureOut">
              <a:rPr lang="zh-TW" altLang="en-US" smtClean="0"/>
              <a:t>2025/8/22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E6AF-9F6A-4990-AE0C-DFF4FA8B5B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5454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0B49-2DF8-47A0-A375-55D6667770B0}" type="datetimeFigureOut">
              <a:rPr lang="zh-TW" altLang="en-US" smtClean="0"/>
              <a:t>2025/8/22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E6AF-9F6A-4990-AE0C-DFF4FA8B5B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0070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0B49-2DF8-47A0-A375-55D6667770B0}" type="datetimeFigureOut">
              <a:rPr lang="zh-TW" altLang="en-US" smtClean="0"/>
              <a:t>2025/8/22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E6AF-9F6A-4990-AE0C-DFF4FA8B5B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3344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0B49-2DF8-47A0-A375-55D6667770B0}" type="datetimeFigureOut">
              <a:rPr lang="zh-TW" altLang="en-US" smtClean="0"/>
              <a:t>2025/8/22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E6AF-9F6A-4990-AE0C-DFF4FA8B5B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3439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0B49-2DF8-47A0-A375-55D6667770B0}" type="datetimeFigureOut">
              <a:rPr lang="zh-TW" altLang="en-US" smtClean="0"/>
              <a:t>2025/8/22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E6AF-9F6A-4990-AE0C-DFF4FA8B5B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0365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0B49-2DF8-47A0-A375-55D6667770B0}" type="datetimeFigureOut">
              <a:rPr lang="zh-TW" altLang="en-US" smtClean="0"/>
              <a:t>2025/8/22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E6AF-9F6A-4990-AE0C-DFF4FA8B5B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5497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D0B49-2DF8-47A0-A375-55D6667770B0}" type="datetimeFigureOut">
              <a:rPr lang="zh-TW" altLang="en-US" smtClean="0"/>
              <a:t>2025/8/22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2E6AF-9F6A-4990-AE0C-DFF4FA8B5B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2784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wav"/><Relationship Id="rId7" Type="http://schemas.openxmlformats.org/officeDocument/2006/relationships/image" Target="../media/image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.png"/><Relationship Id="rId4" Type="http://schemas.openxmlformats.org/officeDocument/2006/relationships/audio" Target="../media/media2.wav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4.wav"/><Relationship Id="rId7" Type="http://schemas.openxmlformats.org/officeDocument/2006/relationships/image" Target="../media/image2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8.png"/><Relationship Id="rId4" Type="http://schemas.openxmlformats.org/officeDocument/2006/relationships/audio" Target="../media/media4.wav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5400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Fortemedia</a:t>
            </a:r>
            <a: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FM1505 Module Board test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973568" y="5020056"/>
            <a:ext cx="2996184" cy="1152144"/>
          </a:xfrm>
        </p:spPr>
        <p:txBody>
          <a:bodyPr>
            <a:normAutofit/>
          </a:bodyPr>
          <a:lstStyle/>
          <a:p>
            <a:endParaRPr lang="en-US" altLang="zh-TW" dirty="0" smtClean="0"/>
          </a:p>
          <a:p>
            <a:r>
              <a:rPr lang="en-US" altLang="zh-TW" dirty="0" smtClean="0"/>
              <a:t>Test by Nessie Jack Hu</a:t>
            </a:r>
          </a:p>
        </p:txBody>
      </p:sp>
    </p:spTree>
    <p:extLst>
      <p:ext uri="{BB962C8B-B14F-4D97-AF65-F5344CB8AC3E}">
        <p14:creationId xmlns:p14="http://schemas.microsoft.com/office/powerpoint/2010/main" val="368966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Test I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tems 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and 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Environment 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settings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Beamforming In-Beam / Out-Beam function</a:t>
            </a:r>
          </a:p>
          <a:p>
            <a:pPr marL="514350" indent="-514350">
              <a:buAutoNum type="arabicPeriod"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AI Noise Suppressor function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1119542" y="3840480"/>
            <a:ext cx="10163138" cy="713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2553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2400" y="650239"/>
            <a:ext cx="9042400" cy="2814321"/>
          </a:xfrm>
        </p:spPr>
        <p:txBody>
          <a:bodyPr>
            <a:normAutofit/>
          </a:bodyPr>
          <a:lstStyle/>
          <a:p>
            <a:r>
              <a:rPr lang="en-US" altLang="zh-TW" sz="2000" dirty="0" smtClean="0"/>
              <a:t>FM1505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Beamforming </a:t>
            </a:r>
            <a:r>
              <a:rPr lang="en-US" altLang="zh-TW" sz="2000" dirty="0"/>
              <a:t>MIC0(Before </a:t>
            </a:r>
            <a:r>
              <a:rPr lang="en-US" altLang="zh-TW" sz="2000" dirty="0" smtClean="0"/>
              <a:t>processing)</a:t>
            </a:r>
            <a:endParaRPr lang="en-US" altLang="zh-TW" sz="2000" dirty="0"/>
          </a:p>
          <a:p>
            <a:endParaRPr lang="en-US" altLang="zh-TW" sz="2000" dirty="0"/>
          </a:p>
          <a:p>
            <a:r>
              <a:rPr lang="en-US" altLang="zh-TW" sz="2000" dirty="0" smtClean="0"/>
              <a:t>)</a:t>
            </a:r>
            <a:endParaRPr lang="zh-TW" altLang="en-US" sz="2000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223520" y="3677921"/>
            <a:ext cx="9093199" cy="3322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000" dirty="0" smtClean="0"/>
              <a:t>FM1505 Beamforming </a:t>
            </a:r>
            <a:r>
              <a:rPr lang="en-US" altLang="zh-TW" sz="2000" dirty="0" smtClean="0"/>
              <a:t>LOUT(After</a:t>
            </a:r>
            <a:r>
              <a:rPr lang="en-US" altLang="zh-TW" sz="2000" dirty="0" smtClean="0"/>
              <a:t> processing)</a:t>
            </a:r>
            <a:endParaRPr lang="en-US" altLang="zh-TW" sz="2000" dirty="0"/>
          </a:p>
          <a:p>
            <a:r>
              <a:rPr lang="en-US" altLang="zh-TW" sz="2000" dirty="0" smtClean="0"/>
              <a:t>)</a:t>
            </a:r>
            <a:endParaRPr lang="zh-TW" altLang="en-US" sz="2000" dirty="0"/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223520" y="101601"/>
            <a:ext cx="11775440" cy="548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FM1505 Beamforming test</a:t>
            </a:r>
          </a:p>
          <a:p>
            <a:pPr algn="ctr"/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809" y="1013709"/>
            <a:ext cx="4136671" cy="2619344"/>
          </a:xfrm>
          <a:prstGeom prst="rect">
            <a:avLst/>
          </a:prstGeom>
        </p:spPr>
      </p:pic>
      <p:pic>
        <p:nvPicPr>
          <p:cNvPr id="8" name="beamforming MIC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54320" y="1407160"/>
            <a:ext cx="1513840" cy="151384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809" y="3996523"/>
            <a:ext cx="4136671" cy="2586957"/>
          </a:xfrm>
          <a:prstGeom prst="rect">
            <a:avLst/>
          </a:prstGeom>
        </p:spPr>
      </p:pic>
      <p:pic>
        <p:nvPicPr>
          <p:cNvPr id="11" name="beamforming LOU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54320" y="4221481"/>
            <a:ext cx="1539239" cy="153923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8568604" y="644377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Test Environment</a:t>
            </a:r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633" y="1027113"/>
            <a:ext cx="3886200" cy="58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47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8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28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2400" y="650239"/>
            <a:ext cx="9042400" cy="2814321"/>
          </a:xfrm>
        </p:spPr>
        <p:txBody>
          <a:bodyPr>
            <a:normAutofit/>
          </a:bodyPr>
          <a:lstStyle/>
          <a:p>
            <a:r>
              <a:rPr lang="en-US" altLang="zh-TW" sz="2000" dirty="0" smtClean="0"/>
              <a:t>FM1505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Beamforming and AI NS </a:t>
            </a:r>
            <a:r>
              <a:rPr lang="en-US" altLang="zh-TW" sz="2000" dirty="0" smtClean="0"/>
              <a:t>MIC0(</a:t>
            </a:r>
            <a:r>
              <a:rPr lang="en-US" altLang="zh-TW" sz="2000" dirty="0"/>
              <a:t>Before </a:t>
            </a:r>
            <a:r>
              <a:rPr lang="en-US" altLang="zh-TW" sz="2000" dirty="0" smtClean="0"/>
              <a:t>processing</a:t>
            </a:r>
            <a:r>
              <a:rPr lang="en-US" altLang="zh-TW" sz="2000" dirty="0" smtClean="0"/>
              <a:t>)</a:t>
            </a:r>
            <a:endParaRPr lang="zh-TW" altLang="en-US" sz="2000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223520" y="3677921"/>
            <a:ext cx="9093199" cy="3322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000" dirty="0" smtClean="0"/>
              <a:t>FM1505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Beamforming and AI NS </a:t>
            </a:r>
            <a:r>
              <a:rPr lang="en-US" altLang="zh-TW" sz="2000" dirty="0" smtClean="0"/>
              <a:t>LOUT(After</a:t>
            </a:r>
            <a:r>
              <a:rPr lang="en-US" altLang="zh-TW" sz="2000" dirty="0" smtClean="0"/>
              <a:t> processing</a:t>
            </a:r>
            <a:r>
              <a:rPr lang="en-US" altLang="zh-TW" sz="2000" dirty="0" smtClean="0"/>
              <a:t>)</a:t>
            </a:r>
            <a:endParaRPr lang="zh-TW" altLang="en-US" sz="2000" dirty="0"/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223520" y="101601"/>
            <a:ext cx="11775440" cy="548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FM1505 Beamforming and AI NS Test</a:t>
            </a:r>
          </a:p>
          <a:p>
            <a:pPr algn="ctr"/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914" y="1043398"/>
            <a:ext cx="4183669" cy="2605876"/>
          </a:xfrm>
          <a:prstGeom prst="rect">
            <a:avLst/>
          </a:prstGeom>
        </p:spPr>
      </p:pic>
      <p:pic>
        <p:nvPicPr>
          <p:cNvPr id="6" name="BF and AI NS MIC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00040" y="1445482"/>
            <a:ext cx="1513840" cy="151384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914" y="4013198"/>
            <a:ext cx="4208821" cy="2663758"/>
          </a:xfrm>
          <a:prstGeom prst="rect">
            <a:avLst/>
          </a:prstGeom>
        </p:spPr>
      </p:pic>
      <p:pic>
        <p:nvPicPr>
          <p:cNvPr id="12" name="BF and AI NS LOU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400040" y="4259803"/>
            <a:ext cx="1692853" cy="169285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707" y="1084262"/>
            <a:ext cx="4193117" cy="577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矩形 12"/>
          <p:cNvSpPr/>
          <p:nvPr/>
        </p:nvSpPr>
        <p:spPr>
          <a:xfrm>
            <a:off x="8568604" y="644377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Test Environment</a:t>
            </a:r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258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205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65</Words>
  <Application>Microsoft Office PowerPoint</Application>
  <PresentationFormat>自訂</PresentationFormat>
  <Paragraphs>17</Paragraphs>
  <Slides>4</Slides>
  <Notes>0</Notes>
  <HiddenSlides>0</HiddenSlides>
  <MMClips>4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5" baseType="lpstr">
      <vt:lpstr>Office 佈景主題</vt:lpstr>
      <vt:lpstr>Fortemedia FM1505 Module Board test</vt:lpstr>
      <vt:lpstr>Test Items and Environment settings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Fortemedia FM1505 Module board收音</dc:title>
  <dc:creator>Airjack Hu</dc:creator>
  <cp:lastModifiedBy>nessieco@outlook.com</cp:lastModifiedBy>
  <cp:revision>39</cp:revision>
  <dcterms:created xsi:type="dcterms:W3CDTF">2024-11-28T08:19:33Z</dcterms:created>
  <dcterms:modified xsi:type="dcterms:W3CDTF">2025-08-22T06:02:28Z</dcterms:modified>
</cp:coreProperties>
</file>